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71AD9-AE07-4876-A552-F9D6A6005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83288-C384-400E-8981-75F2E6116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1C855-A1CB-4474-9B37-9769DF4D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792F9-250E-4893-B6F6-04AC2EE5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8DA17-FEC1-466A-BF26-FE54D7B71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6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25B4-7794-49D9-B7A0-EC2AD3B0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61AAB-AC62-4CB6-9844-5BBBA5B02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10DC7-5310-42C0-9D92-8DE57A19F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25963-71B6-4B1D-9153-17790D30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CD773-E1B8-4657-B908-757F2A5A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8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15B049-AD78-4502-8EA4-398E671BB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F38FBD-5357-4450-9DA8-07DA14E79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F3CC2-562B-432B-A4B7-46A9381D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1FC30-7F87-459E-8007-92DBBC9C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F898F-4785-4DE4-94CB-6FC3292E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5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4E96-B0E2-4FB2-9B5C-20F1E063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CA0C7-DED3-4819-84C0-04EEC1EB0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95739-53B1-45B0-B549-D8DC99C0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1535-A852-40AE-A3C5-B48C898F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5321E-A321-4946-B9D1-B468CC313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1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1E97-4608-4964-9707-850D36BE1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456C5-5C5D-4740-B596-116361AC2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AE9FA-85C3-4677-8591-9BEE0700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07E78-435C-4E0A-91DE-7FF8A86A7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2377B-6E99-484F-874F-A62F120F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7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A6A8-000E-4918-A98D-6AD3D945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D41F-6720-4D5C-84E8-B3FE0E76D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4CC64-3E81-4F06-9516-9C722EA0D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F5DA8-1F77-4769-AE7E-61ED71106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E7157C-2ABA-47B2-85EA-78E33965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853FD-7897-4C06-9E03-30D71591D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0697-37FA-49ED-92CC-05BE5ACF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2E062-D0D4-4190-9C1A-6EA396525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FDE97-AF33-425A-B5FB-60CB01CF1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376AA-EF28-49B8-ADB7-F4D05AC869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C4094-CC05-45A9-9662-AC3387078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AB006-A14D-4261-B9A4-E8B35A570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9B4EC9-F11B-4C52-8DFD-CBC1B0112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BCAFAD-B17A-476D-901D-5A040E63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FB8E-13B3-4194-9596-8FD97405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646A5-5F87-4534-83C7-F1B177686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E8444-22D4-482B-A79B-E4FE0C75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F0514-6BB6-4325-9719-1C104838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1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1C4BF-FD9B-4153-9990-D76B69AD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D539C-EA36-4432-A675-D9A02DA8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437F-D5B0-4D10-BEE7-6773D8A2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2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F6D6-038F-466D-BDAA-1D9E96F08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BBF3D-954C-4ED3-AD43-ABC9D814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803CF-4C0F-4F58-B2D8-3D89748FC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73516-1E46-4AC9-BD17-4C97DC32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B6FD8-E788-4F86-98BA-4CB0BAC3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4F92F-9580-45C4-B508-FF8B3A8B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3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10B2-22DD-411F-A3E5-ABA627DD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48C2D7-4306-46BE-B6C1-5E5C2D9BC3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2F1DC-DAC7-49C9-96AE-E95FE1E7E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26BC-8D79-4782-A335-11C528D6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1FD81-7307-47A4-9C06-8F17CB6EE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B0A33-DAE8-4190-AD33-181F9488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5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6FAABF-6245-4DA2-AE7D-54D7C0F3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5D06-ABB1-486D-BF80-D804A3F48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1749C-2BED-4ADB-B8F7-78D1D73A9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99777-9FB7-46A9-9B21-AE234DD348BE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4930C-8FE2-4807-9A5D-43A473C8E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5E611-574B-4272-A2B2-14902FCA3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7B9FE-93A7-4929-91A3-D04FAFA42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64E2406-3A1C-49A2-A0EE-C2C35991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2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O R3 Board CH340 for Arduino – Kuongshun Electronic Shop">
            <a:extLst>
              <a:ext uri="{FF2B5EF4-FFF2-40B4-BE49-F238E27FC236}">
                <a16:creationId xmlns:a16="http://schemas.microsoft.com/office/drawing/2014/main" id="{E15BD8A1-730C-447A-822A-DBDF1AC50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" t="6717" r="6551" b="33582"/>
          <a:stretch/>
        </p:blipFill>
        <p:spPr bwMode="auto">
          <a:xfrm>
            <a:off x="741812" y="0"/>
            <a:ext cx="99441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91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5976C3-0622-42DB-9DF9-97FDEEB98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09" y="0"/>
            <a:ext cx="994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3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5976C3-0622-42DB-9DF9-97FDEEB98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09" y="0"/>
            <a:ext cx="9944100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8B9026-D05F-47C2-9887-AD09DC57E32E}"/>
              </a:ext>
            </a:extLst>
          </p:cNvPr>
          <p:cNvCxnSpPr/>
          <p:nvPr/>
        </p:nvCxnSpPr>
        <p:spPr>
          <a:xfrm>
            <a:off x="10034649" y="855023"/>
            <a:ext cx="0" cy="84314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3C200D-EEF5-4998-8B4C-947FC9A5A768}"/>
              </a:ext>
            </a:extLst>
          </p:cNvPr>
          <p:cNvCxnSpPr>
            <a:cxnSpLocks/>
          </p:cNvCxnSpPr>
          <p:nvPr/>
        </p:nvCxnSpPr>
        <p:spPr>
          <a:xfrm flipH="1">
            <a:off x="9512135" y="1698171"/>
            <a:ext cx="522515" cy="55814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CCC58D-08CC-44A5-BB87-98E75F5EA643}"/>
              </a:ext>
            </a:extLst>
          </p:cNvPr>
          <p:cNvCxnSpPr>
            <a:cxnSpLocks/>
          </p:cNvCxnSpPr>
          <p:nvPr/>
        </p:nvCxnSpPr>
        <p:spPr>
          <a:xfrm>
            <a:off x="6096000" y="2256312"/>
            <a:ext cx="341613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94B367-8730-47AA-9544-A764534A0EDE}"/>
              </a:ext>
            </a:extLst>
          </p:cNvPr>
          <p:cNvCxnSpPr>
            <a:cxnSpLocks/>
          </p:cNvCxnSpPr>
          <p:nvPr/>
        </p:nvCxnSpPr>
        <p:spPr>
          <a:xfrm flipV="1">
            <a:off x="5617029" y="2256312"/>
            <a:ext cx="478972" cy="59376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AFA376-D1F4-49BC-8BDC-7B2E3BD9ED3D}"/>
              </a:ext>
            </a:extLst>
          </p:cNvPr>
          <p:cNvCxnSpPr>
            <a:cxnSpLocks/>
          </p:cNvCxnSpPr>
          <p:nvPr/>
        </p:nvCxnSpPr>
        <p:spPr>
          <a:xfrm>
            <a:off x="4476997" y="2850078"/>
            <a:ext cx="114003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38FE54-D119-4F43-990E-0802A47B24E7}"/>
              </a:ext>
            </a:extLst>
          </p:cNvPr>
          <p:cNvCxnSpPr>
            <a:cxnSpLocks/>
          </p:cNvCxnSpPr>
          <p:nvPr/>
        </p:nvCxnSpPr>
        <p:spPr>
          <a:xfrm>
            <a:off x="4285012" y="2586842"/>
            <a:ext cx="191985" cy="26323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40F4D6-5F0B-44A6-88FD-D88AAD67DFA0}"/>
              </a:ext>
            </a:extLst>
          </p:cNvPr>
          <p:cNvCxnSpPr>
            <a:cxnSpLocks/>
          </p:cNvCxnSpPr>
          <p:nvPr/>
        </p:nvCxnSpPr>
        <p:spPr>
          <a:xfrm>
            <a:off x="4476997" y="2586842"/>
            <a:ext cx="109291" cy="13730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9D9773-F233-495C-8799-F78341FD30CF}"/>
              </a:ext>
            </a:extLst>
          </p:cNvPr>
          <p:cNvCxnSpPr>
            <a:cxnSpLocks/>
          </p:cNvCxnSpPr>
          <p:nvPr/>
        </p:nvCxnSpPr>
        <p:spPr>
          <a:xfrm>
            <a:off x="4586288" y="2712770"/>
            <a:ext cx="976312" cy="569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AF1A72-3E1F-4399-9360-DBE65BA976B1}"/>
              </a:ext>
            </a:extLst>
          </p:cNvPr>
          <p:cNvCxnSpPr>
            <a:cxnSpLocks/>
          </p:cNvCxnSpPr>
          <p:nvPr/>
        </p:nvCxnSpPr>
        <p:spPr>
          <a:xfrm flipH="1">
            <a:off x="5562600" y="2109788"/>
            <a:ext cx="490538" cy="61436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7132CF-DACF-48A6-837F-7C4E67523847}"/>
              </a:ext>
            </a:extLst>
          </p:cNvPr>
          <p:cNvCxnSpPr>
            <a:cxnSpLocks/>
          </p:cNvCxnSpPr>
          <p:nvPr/>
        </p:nvCxnSpPr>
        <p:spPr>
          <a:xfrm flipH="1">
            <a:off x="6053139" y="2124292"/>
            <a:ext cx="3302951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BC8C725-3D0C-42DC-A146-C0A060F66046}"/>
              </a:ext>
            </a:extLst>
          </p:cNvPr>
          <p:cNvCxnSpPr>
            <a:cxnSpLocks/>
          </p:cNvCxnSpPr>
          <p:nvPr/>
        </p:nvCxnSpPr>
        <p:spPr>
          <a:xfrm>
            <a:off x="9729788" y="855023"/>
            <a:ext cx="0" cy="80232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F30103-A40A-4616-B113-AC37572FEEB4}"/>
              </a:ext>
            </a:extLst>
          </p:cNvPr>
          <p:cNvCxnSpPr>
            <a:cxnSpLocks/>
          </p:cNvCxnSpPr>
          <p:nvPr/>
        </p:nvCxnSpPr>
        <p:spPr>
          <a:xfrm flipH="1">
            <a:off x="9356090" y="1657350"/>
            <a:ext cx="373699" cy="45243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0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4F4C7D-E1DF-4EA5-BB1C-1CDBF0118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65" y="0"/>
            <a:ext cx="99441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35A00-B4A0-40A0-9EE6-F060C23F990D}"/>
              </a:ext>
            </a:extLst>
          </p:cNvPr>
          <p:cNvSpPr txBox="1"/>
          <p:nvPr/>
        </p:nvSpPr>
        <p:spPr>
          <a:xfrm>
            <a:off x="3998795" y="2634018"/>
            <a:ext cx="70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Tx Rx</a:t>
            </a:r>
          </a:p>
        </p:txBody>
      </p:sp>
    </p:spTree>
    <p:extLst>
      <p:ext uri="{BB962C8B-B14F-4D97-AF65-F5344CB8AC3E}">
        <p14:creationId xmlns:p14="http://schemas.microsoft.com/office/powerpoint/2010/main" val="273024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D2E1A-4897-417B-B8A2-0929E1DFC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5" y="0"/>
            <a:ext cx="994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85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2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hussein allaw</dc:creator>
  <cp:lastModifiedBy>hussein allaw</cp:lastModifiedBy>
  <cp:revision>10</cp:revision>
  <dcterms:created xsi:type="dcterms:W3CDTF">2021-04-02T07:26:27Z</dcterms:created>
  <dcterms:modified xsi:type="dcterms:W3CDTF">2021-04-04T20:09:02Z</dcterms:modified>
</cp:coreProperties>
</file>